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59" r:id="rId6"/>
    <p:sldId id="267" r:id="rId7"/>
    <p:sldId id="268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H" initials="AH" lastIdx="3" clrIdx="0"/>
  <p:cmAuthor id="1" name="Andy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21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51A54-6AD5-4100-B742-9B6D9FC7EE1E}" type="datetimeFigureOut">
              <a:rPr lang="en-US" smtClean="0"/>
              <a:pPr/>
              <a:t>6/4/2012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47D6A-F903-4425-B67B-3BB5A2438F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  <a:noFill/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rgbClr val="7E212E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Seizing the Asia Opportunity</a:t>
            </a:r>
            <a:r>
              <a:rPr lang="en-US" sz="2400" dirty="0" smtClean="0">
                <a:solidFill>
                  <a:srgbClr val="7E212E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endParaRPr lang="en-US" sz="2400" dirty="0" smtClean="0">
              <a:solidFill>
                <a:srgbClr val="7E212E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Presented by:</a:t>
            </a:r>
          </a:p>
          <a:p>
            <a:pPr algn="ctr">
              <a:buNone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Ali Hussein</a:t>
            </a:r>
          </a:p>
          <a:p>
            <a:pPr algn="ctr">
              <a:buNone/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Founder and CEO</a:t>
            </a:r>
            <a:endParaRPr lang="en-US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143000"/>
            <a:ext cx="5910262" cy="24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Industries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343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Biotechnology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Consumer goods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Energy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Pharmaceuticals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Technology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Ready to GO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191000"/>
          </a:xfrm>
          <a:noFill/>
        </p:spPr>
        <p:txBody>
          <a:bodyPr>
            <a:noAutofit/>
          </a:bodyPr>
          <a:lstStyle/>
          <a:p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Critical growth opportunity for companies looking to expand globally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Extensive experience doing business in Asia</a:t>
            </a:r>
            <a:endParaRPr lang="en-US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Longstanding relationships with local experts</a:t>
            </a:r>
            <a:endParaRPr lang="en-US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Who We Are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 help companies promote their products and services in China, India, Russia, and other Asian markets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Trusted partners on the ground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than 20 years of experience in international business, marketing, and sales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Why Asia?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4525963"/>
          </a:xfrm>
          <a:noFill/>
        </p:spPr>
        <p:txBody>
          <a:bodyPr>
            <a:noAutofit/>
          </a:bodyPr>
          <a:lstStyle/>
          <a:p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Hypergrowth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market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industries</a:t>
            </a:r>
            <a:endParaRPr lang="en-US" sz="3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Burgeoning middle class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U.S. and European economies continue to struggle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Challenges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4525963"/>
          </a:xfrm>
          <a:noFill/>
        </p:spPr>
        <p:txBody>
          <a:bodyPr>
            <a:noAutofit/>
          </a:bodyPr>
          <a:lstStyle/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Language barriers</a:t>
            </a:r>
            <a:endParaRPr lang="en-US" sz="3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Cultural resistance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Difficulty finding the right local partners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 and money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China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525963"/>
          </a:xfrm>
          <a:noFill/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World’s fastest-growing major economy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Second-largest economy after U.S.</a:t>
            </a:r>
          </a:p>
          <a:p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Greater disposable income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Importance of working with local partners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07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India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754563"/>
          </a:xfrm>
          <a:noFill/>
        </p:spPr>
        <p:txBody>
          <a:bodyPr>
            <a:no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half-billion-strong market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Upwardly mobile middle class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Bloomberg 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Businessweek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“One of the most important growth opportunities of the next two decades.”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Russia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44963"/>
          </a:xfrm>
          <a:noFill/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than 140 million people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Growing middle class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Challenges of corruption and local regulations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Turkey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221163"/>
          </a:xfrm>
          <a:noFill/>
        </p:spPr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Increasing economic and geopolitical importance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Strong economic growth</a:t>
            </a: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Infrastructure build out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Demand for U.S. products, services, and technology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E212E"/>
                </a:solidFill>
                <a:latin typeface="Arial" pitchFamily="34" charset="0"/>
                <a:cs typeface="Arial" pitchFamily="34" charset="0"/>
              </a:rPr>
              <a:t>Services</a:t>
            </a:r>
            <a:endParaRPr lang="en-US" b="1" dirty="0">
              <a:solidFill>
                <a:srgbClr val="7E212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Advertising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 Planning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Legal Services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Marketing</a:t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Public Relations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>
            <a:solidFill>
              <a:srgbClr val="7E21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7E212E"/>
                </a:solidFill>
              </a:ln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462782"/>
            <a:ext cx="1095375" cy="890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157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Who We Are</vt:lpstr>
      <vt:lpstr>Why Asia?</vt:lpstr>
      <vt:lpstr>Challenges</vt:lpstr>
      <vt:lpstr>China</vt:lpstr>
      <vt:lpstr>India</vt:lpstr>
      <vt:lpstr>Russia</vt:lpstr>
      <vt:lpstr>Turkey</vt:lpstr>
      <vt:lpstr>Services</vt:lpstr>
      <vt:lpstr>Industries</vt:lpstr>
      <vt:lpstr>Ready to 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Andy</cp:lastModifiedBy>
  <cp:revision>56</cp:revision>
  <dcterms:created xsi:type="dcterms:W3CDTF">2011-07-31T23:23:25Z</dcterms:created>
  <dcterms:modified xsi:type="dcterms:W3CDTF">2012-06-05T18:14:51Z</dcterms:modified>
</cp:coreProperties>
</file>